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726"/>
  </p:normalViewPr>
  <p:slideViewPr>
    <p:cSldViewPr snapToGrid="0">
      <p:cViewPr varScale="1">
        <p:scale>
          <a:sx n="106" d="100"/>
          <a:sy n="106" d="100"/>
        </p:scale>
        <p:origin x="10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CAB0-B81D-3D14-C56B-3645ACABF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584AC-E723-9B9B-7B08-C5C4D362C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AB7-5109-3297-DFE9-5407EE52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7124-208D-1FD7-6835-54F9B6EC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B40B-0383-55AA-C2A6-D223EEB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BA79-CA55-0780-3158-2EDB4465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A31AD-40A3-2FA0-E4AC-32F227A0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6CE95-4873-0562-B871-AD36CED9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55D1-08C3-71D4-D4BA-D308CAF7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DEA-274C-6217-97F3-3622F32B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44C04-517A-834B-213C-FBF47035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89BB3-65CF-E522-DB4C-D4F71FBA1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7B03-8356-F821-6B25-58830416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B203-05FE-39C1-2317-E2F93EBB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4617-A231-3FFE-C82D-3642FCC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F559-A762-BFD0-3164-678AD585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470"/>
            <a:ext cx="10515600" cy="605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E4F8-1B38-D1B3-20F8-F6BD5A72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661"/>
            <a:ext cx="10515600" cy="3672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928A-06A2-FCAD-3F3C-36F33B1C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EC71-85F9-1DBF-4CCB-BDE1DEA3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BD13-47B5-B912-A88A-4F4025A2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B579-4721-3CDB-5C12-1CA34C61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6C9A-E211-4CA7-3E3B-097CD963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8B91-EEF0-AB85-5F09-E5CA7888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D472-57E6-3021-67BD-62B9D2D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50F2-C199-F361-CD36-692BE107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252C-9AC5-65EB-C801-771D7F31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287"/>
            <a:ext cx="10515600" cy="864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1060-6E61-210A-1931-7827CF93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2895"/>
            <a:ext cx="5181600" cy="3384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DEB-9253-786A-DACB-FD0052E60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2895"/>
            <a:ext cx="5181600" cy="338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47187-4B01-A985-000C-A3FA50B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E00C0-F4FB-91BA-76C5-4B459B0A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F728-400B-D621-AC0E-44802037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E0F8-9D9E-FB1A-83C1-B80592E5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701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C27D-6986-AA91-F457-D523D0D9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050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99EE-5E9C-2D5D-19DE-CC754441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1"/>
            <a:ext cx="5157787" cy="26338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AD99D-A70D-9362-3841-253828C92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50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7F78C-FA97-B71E-4332-7DDFB3DD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1"/>
            <a:ext cx="5183188" cy="263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F0CA6-89C1-FFA4-7384-C284C9B7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85C48-DEEF-919D-CF92-7D7DBBC9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14588-F10F-43E7-55BB-B1949E13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F1CA-A6DE-3FDC-371E-820A8B4E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786"/>
            <a:ext cx="10515600" cy="797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955F2-F10E-4375-3F43-BD5905C1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A1E88-8B4C-68EC-03F6-C4362AA9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91D67-57D2-5FB8-A752-D218043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CDC92-4F8C-C070-EA06-D5137210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6D5E4-D806-0E2A-63D4-514B2A35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EF4F-93E6-8424-A36C-EE214B6A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A81-D969-4CB8-88BF-5F34F13D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6035"/>
            <a:ext cx="3932237" cy="10038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6A86-AEA8-6901-DF7D-49D5CE3C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06035"/>
            <a:ext cx="6172200" cy="4176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A18B3-9CC2-7CDE-A219-119E0CB3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1728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4D07-FDD8-0488-3792-E4EA46F7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0FC2B-2A72-A3E5-8494-CE85B301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1F32-345B-8661-F12C-BC06AF0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766F-5750-D00A-624E-44FECFC2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9165"/>
            <a:ext cx="3932237" cy="11407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A7BE4-B204-7C7D-7D7A-933B303BA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69165"/>
            <a:ext cx="6172200" cy="4403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E4CB-2E0E-2E77-31A9-6423F5B3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262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5CBF1-2A78-CDA2-54A4-5E5022ED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018A-F2FE-8DF3-4E3E-1721273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2CEA1-E89F-7C8F-4CC0-06D8F5E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FE40D-C50A-CD39-D8C7-5DA7564EB6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25F5-2FBD-7957-5563-BE8A402A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81E3-CE31-EC55-E94C-0E5C76C4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FE76-02FE-2D5E-5816-D488B9CA0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8ED5-75DF-F54A-9277-45D461A5086C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DBD8-C002-DB90-97CE-80155D3D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F08E-7DF5-DC84-0D72-AE5ADA58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71759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77387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5AF35-BE81-0C8D-4584-74BA543A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1171-8A6D-70B7-ACB1-A88B7AD9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Title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2022-10-18T16:45:42Z</dcterms:created>
  <dcterms:modified xsi:type="dcterms:W3CDTF">2025-06-04T20:06:05Z</dcterms:modified>
</cp:coreProperties>
</file>