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01D34-D808-4463-9828-09F53DEB3E42}" v="20" dt="2025-09-17T20:59:14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Nabors" userId="528d324a-ca56-48b6-8394-106429b24854" providerId="ADAL" clId="{5CA2FF27-62F2-4002-A085-90DFF95FA52A}"/>
    <pc:docChg chg="undo custSel modSld">
      <pc:chgData name="Meghan Nabors" userId="528d324a-ca56-48b6-8394-106429b24854" providerId="ADAL" clId="{5CA2FF27-62F2-4002-A085-90DFF95FA52A}" dt="2025-09-17T21:02:45.639" v="77" actId="1076"/>
      <pc:docMkLst>
        <pc:docMk/>
      </pc:docMkLst>
      <pc:sldChg chg="addSp delSp modSp mod">
        <pc:chgData name="Meghan Nabors" userId="528d324a-ca56-48b6-8394-106429b24854" providerId="ADAL" clId="{5CA2FF27-62F2-4002-A085-90DFF95FA52A}" dt="2025-09-17T21:02:45.639" v="77" actId="1076"/>
        <pc:sldMkLst>
          <pc:docMk/>
          <pc:sldMk cId="2245065333" sldId="256"/>
        </pc:sldMkLst>
        <pc:spChg chg="add del">
          <ac:chgData name="Meghan Nabors" userId="528d324a-ca56-48b6-8394-106429b24854" providerId="ADAL" clId="{5CA2FF27-62F2-4002-A085-90DFF95FA52A}" dt="2025-09-17T20:58:59.923" v="18" actId="22"/>
          <ac:spMkLst>
            <pc:docMk/>
            <pc:sldMk cId="2245065333" sldId="256"/>
            <ac:spMk id="7" creationId="{63560C6B-8DC2-188B-7F83-E6E171BA0E0C}"/>
          </ac:spMkLst>
        </pc:spChg>
        <pc:spChg chg="add mod">
          <ac:chgData name="Meghan Nabors" userId="528d324a-ca56-48b6-8394-106429b24854" providerId="ADAL" clId="{5CA2FF27-62F2-4002-A085-90DFF95FA52A}" dt="2025-09-17T21:02:45.639" v="77" actId="1076"/>
          <ac:spMkLst>
            <pc:docMk/>
            <pc:sldMk cId="2245065333" sldId="256"/>
            <ac:spMk id="8" creationId="{C512453D-2A0F-7A49-9B2A-A5337EE22B87}"/>
          </ac:spMkLst>
        </pc:spChg>
        <pc:spChg chg="add mod">
          <ac:chgData name="Meghan Nabors" userId="528d324a-ca56-48b6-8394-106429b24854" providerId="ADAL" clId="{5CA2FF27-62F2-4002-A085-90DFF95FA52A}" dt="2025-09-17T21:02:26.486" v="76" actId="14100"/>
          <ac:spMkLst>
            <pc:docMk/>
            <pc:sldMk cId="2245065333" sldId="256"/>
            <ac:spMk id="9" creationId="{7663C306-B115-7349-55FB-5C09B7C6EC89}"/>
          </ac:spMkLst>
        </pc:spChg>
        <pc:picChg chg="add del mod">
          <ac:chgData name="Meghan Nabors" userId="528d324a-ca56-48b6-8394-106429b24854" providerId="ADAL" clId="{5CA2FF27-62F2-4002-A085-90DFF95FA52A}" dt="2025-09-17T21:02:07.778" v="72" actId="1582"/>
          <ac:picMkLst>
            <pc:docMk/>
            <pc:sldMk cId="2245065333" sldId="256"/>
            <ac:picMk id="5" creationId="{BAC3B212-A790-534D-C8D3-A1124FAC4B93}"/>
          </ac:picMkLst>
        </pc:picChg>
        <pc:picChg chg="add mod">
          <ac:chgData name="Meghan Nabors" userId="528d324a-ca56-48b6-8394-106429b24854" providerId="ADAL" clId="{5CA2FF27-62F2-4002-A085-90DFF95FA52A}" dt="2025-09-17T20:57:22.841" v="4" actId="14100"/>
          <ac:picMkLst>
            <pc:docMk/>
            <pc:sldMk cId="2245065333" sldId="256"/>
            <ac:picMk id="1026" creationId="{0EDA05A3-62C8-4492-2E8A-4AF6A8B02F1C}"/>
          </ac:picMkLst>
        </pc:picChg>
        <pc:picChg chg="add del mod">
          <ac:chgData name="Meghan Nabors" userId="528d324a-ca56-48b6-8394-106429b24854" providerId="ADAL" clId="{5CA2FF27-62F2-4002-A085-90DFF95FA52A}" dt="2025-09-17T20:57:47.171" v="11" actId="478"/>
          <ac:picMkLst>
            <pc:docMk/>
            <pc:sldMk cId="2245065333" sldId="256"/>
            <ac:picMk id="1028" creationId="{5C64933B-4069-A6CC-8D45-8E2CA4466C50}"/>
          </ac:picMkLst>
        </pc:picChg>
        <pc:picChg chg="add mod">
          <ac:chgData name="Meghan Nabors" userId="528d324a-ca56-48b6-8394-106429b24854" providerId="ADAL" clId="{5CA2FF27-62F2-4002-A085-90DFF95FA52A}" dt="2025-09-17T21:02:21.723" v="75" actId="14100"/>
          <ac:picMkLst>
            <pc:docMk/>
            <pc:sldMk cId="2245065333" sldId="256"/>
            <ac:picMk id="1030" creationId="{8B7AB31C-6E1B-25C4-51AA-1924E00F09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ECD5-E266-941C-25DD-E0B997187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53EDD-DFF5-268D-2480-C75A94A1A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A251-6426-1612-CE25-7D56B32E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E207-5835-F6E7-BE19-F5DC42BD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725A-54EC-9A14-4764-D39BAEB3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A871-5244-BE4D-014C-68C5A1C2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C44A2-21A7-49A2-6C1E-D906F9B76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5F90-F712-FC03-B490-B177BDB0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79E2-D4B2-161B-5C87-9850887F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33088-3627-B577-910F-1D28B39E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7E99B-793B-8F34-A6B3-97653E94F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C4191-F05E-1C24-C5DA-ACC490C01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6CC21-CA0D-DDF0-1300-72BB6C2A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5883D-F54C-A01F-5B48-8FBD1C0D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4835-782A-8572-1BD3-B10337EE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851B-F101-EC5B-CF14-64E7302E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5FC4-24E1-D80C-39CA-A63B693F5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62698-AD31-420A-CD19-55785E02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16DB-1A87-DE7C-CD68-A05FF27B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846AD-66E1-D47B-6F57-F652161B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6396-2450-5B3A-8C06-FCCD998D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9A102-042B-DA7B-D767-0681A92C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6132-1926-E0C1-B151-583524A2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F196B-EE41-C194-2BFF-10FD2B37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0D345-436E-C0AF-E3C6-8F37702C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1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D316-6ECB-F7FA-C3AB-3E5AC36E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555B-5350-0ADB-3C1D-BDED0F810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7AA43-11C6-4D0B-B59C-15C89DD33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6DDB1-40DA-D9B2-C8BB-962C47BE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57BB-A317-B95C-85C8-601DED02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0577C-CDC9-38C9-6B0D-4007F575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2F86-9FD3-1C3B-ED88-A4DBBC7C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C47AD-D4EE-26A3-0BE7-9E72B1198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D152B-A425-6516-5E87-7C52C5F7B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B0A38-BBC9-E6D0-7D18-EDF43E428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81A54-76AD-0C66-8EC1-C61F90864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517FE-985A-C9CB-214B-24098F82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48629-5ECC-A516-7CD3-878EDD0B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CD4B1-EEF9-5F2F-E485-30D35510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F004-8A5D-E2C0-11ED-1FC748B8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68521-2D53-66FA-356A-03A74BD0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8DF1F-82D0-2B01-2785-99C52732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947C8-364C-233D-A9F9-44B29031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1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3FED6-6D5B-2419-C44D-A92DBEB5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1BB8A-70B6-EB75-8EC3-CE267CC5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02718-53C5-1951-C2DD-13903077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6091-D5ED-301C-99BB-66D7D468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55E4-C11D-52F9-36B3-282D5FC5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CAC66-EE8E-A662-FB14-097179AC0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F542D-4772-73B5-BF5E-6D427601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681AA-8C15-3513-B631-F4920DF2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1D1EF-ED23-7F58-47AD-A051ADC9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3FDC-502F-AF8E-2A6E-1B904AB1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D5341-168D-B80A-BCB7-9FE7AE343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14E94-F481-B405-87F7-864B7ED69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6C408-A9B3-70A5-9833-7023AA07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78FAE-B678-D0CC-BCFA-A7451B4A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5FA88-62A7-50E2-1D4C-2BA21FBC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C6429-BEBD-20A5-8D9F-8990F738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D9B7-E28D-3558-1D4F-0A42FD49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58EB8-8DAE-FCC7-5576-1508367C1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FE868A-D657-4C27-9F47-05C0A18E128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92921-F89A-70F1-6D9B-153BBDB7D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373A0-7F9A-3263-1C2A-99985B505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4D443-069D-42DF-B12A-E2B2D4BA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BD5C-28DC-0F83-8A46-6603CE148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272E6-EB6C-EB3D-CE9A-2855CBD84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card with a city and water&#10;&#10;AI-generated content may be incorrect.">
            <a:extLst>
              <a:ext uri="{FF2B5EF4-FFF2-40B4-BE49-F238E27FC236}">
                <a16:creationId xmlns:a16="http://schemas.microsoft.com/office/drawing/2014/main" id="{BAC3B212-A790-534D-C8D3-A1124FAC4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B7AB31C-6E1B-25C4-51AA-1924E00F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7" y="4149305"/>
            <a:ext cx="2068183" cy="2068183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12453D-2A0F-7A49-9B2A-A5337EE22B87}"/>
              </a:ext>
            </a:extLst>
          </p:cNvPr>
          <p:cNvSpPr/>
          <p:nvPr/>
        </p:nvSpPr>
        <p:spPr>
          <a:xfrm>
            <a:off x="692270" y="6409427"/>
            <a:ext cx="2122098" cy="215660"/>
          </a:xfrm>
          <a:prstGeom prst="roundRect">
            <a:avLst/>
          </a:prstGeom>
          <a:solidFill>
            <a:srgbClr val="1C34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latin typeface="Montserrat Light" panose="00000400000000000000" pitchFamily="2" charset="0"/>
              </a:rPr>
              <a:t>Learn More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3C306-B115-7349-55FB-5C09B7C6EC89}"/>
              </a:ext>
            </a:extLst>
          </p:cNvPr>
          <p:cNvSpPr/>
          <p:nvPr/>
        </p:nvSpPr>
        <p:spPr>
          <a:xfrm>
            <a:off x="693708" y="4149305"/>
            <a:ext cx="2066745" cy="2068183"/>
          </a:xfrm>
          <a:prstGeom prst="rect">
            <a:avLst/>
          </a:prstGeom>
          <a:noFill/>
          <a:ln w="57150">
            <a:solidFill>
              <a:srgbClr val="1C34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6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Meghan Nabors</dc:creator>
  <cp:lastModifiedBy>Meghan Nabors</cp:lastModifiedBy>
  <cp:revision>1</cp:revision>
  <dcterms:created xsi:type="dcterms:W3CDTF">2025-09-17T20:55:49Z</dcterms:created>
  <dcterms:modified xsi:type="dcterms:W3CDTF">2025-09-17T21:02:48Z</dcterms:modified>
</cp:coreProperties>
</file>