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/>
    <p:restoredTop sz="94694"/>
  </p:normalViewPr>
  <p:slideViewPr>
    <p:cSldViewPr snapToGrid="0">
      <p:cViewPr varScale="1">
        <p:scale>
          <a:sx n="121" d="100"/>
          <a:sy n="121" d="100"/>
        </p:scale>
        <p:origin x="4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6CAB0-B81D-3D14-C56B-3645ACABF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2584AC-E723-9B9B-7B08-C5C4D362CF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D9AB7-5109-3297-DFE9-5407EE52E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8ED5-75DF-F54A-9277-45D461A5086C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C7124-208D-1FD7-6835-54F9B6EC7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5B40B-0383-55AA-C2A6-D223EEB07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67E9-C59E-F246-A2DA-CE0252AB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FBA79-CA55-0780-3158-2EDB44659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DA31AD-40A3-2FA0-E4AC-32F227A038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6CE95-4873-0562-B871-AD36CED9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8ED5-75DF-F54A-9277-45D461A5086C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C955D1-08C3-71D4-D4BA-D308CAF73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EADEA-274C-6217-97F3-3622F32B0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67E9-C59E-F246-A2DA-CE0252AB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33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D44C04-517A-834B-213C-FBF47035FE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89BB3-65CF-E522-DB4C-D4F71FBA11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C7B03-8356-F821-6B25-588304161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8ED5-75DF-F54A-9277-45D461A5086C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DB203-05FE-39C1-2317-E2F93EBB8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24617-A231-3FFE-C82D-3642FCCC6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67E9-C59E-F246-A2DA-CE0252AB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95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5F559-A762-BFD0-3164-678AD585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9470"/>
            <a:ext cx="10515600" cy="605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8E4F8-1B38-D1B3-20F8-F6BD5A725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4661"/>
            <a:ext cx="10515600" cy="36723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4928A-06A2-FCAD-3F3C-36F33B1C3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8ED5-75DF-F54A-9277-45D461A5086C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8EC71-85F9-1DBF-4CCB-BDE1DEA3B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BD13-47B5-B912-A88A-4F4025A26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67E9-C59E-F246-A2DA-CE0252AB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23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6B579-4721-3CDB-5C12-1CA34C617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16C9A-E211-4CA7-3E3B-097CD9632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FF8B91-EEF0-AB85-5F09-E5CA7888E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8ED5-75DF-F54A-9277-45D461A5086C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4D472-57E6-3021-67BD-62B9D2D21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F50F2-C199-F361-CD36-692BE107C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67E9-C59E-F246-A2DA-CE0252AB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56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1252C-9AC5-65EB-C801-771D7F31D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9287"/>
            <a:ext cx="10515600" cy="86422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A1060-6E61-210A-1931-7827CF933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792895"/>
            <a:ext cx="5181600" cy="338406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B73DEB-9253-786A-DACB-FD0052E60A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792895"/>
            <a:ext cx="5181600" cy="33840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B47187-4B01-A985-000C-A3FA50B07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8ED5-75DF-F54A-9277-45D461A5086C}" type="datetimeFigureOut">
              <a:rPr lang="en-US" smtClean="0"/>
              <a:t>5/22/24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E00C0-F4FB-91BA-76C5-4B459B0AB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ADF728-400B-D621-AC0E-44802037C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67E9-C59E-F246-A2DA-CE0252AB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05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7E0F8-9D9E-FB1A-83C1-B80592E50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790701"/>
            <a:ext cx="10515600" cy="8239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6C27D-6986-AA91-F457-D523D0D93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605088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C99EE-5E9C-2D5D-19DE-CC7544411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429001"/>
            <a:ext cx="5157787" cy="263387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2AD99D-A70D-9362-3841-253828C925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05088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77F78C-FA97-B71E-4332-7DDFB3DD77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429001"/>
            <a:ext cx="5183188" cy="26338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1F0CA6-89C1-FFA4-7384-C284C9B78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8ED5-75DF-F54A-9277-45D461A5086C}" type="datetimeFigureOut">
              <a:rPr lang="en-US" smtClean="0"/>
              <a:t>5/22/24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085C48-DEEF-919D-CF92-7D7DBBC90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914588-F10F-43E7-55BB-B1949E13E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67E9-C59E-F246-A2DA-CE0252AB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64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CF1CA-A6DE-3FDC-371E-820A8B4EA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26786"/>
            <a:ext cx="10515600" cy="7977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3955F2-F10E-4375-3F43-BD5905C1D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8ED5-75DF-F54A-9277-45D461A5086C}" type="datetimeFigureOut">
              <a:rPr lang="en-US" smtClean="0"/>
              <a:t>5/22/24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9A1E88-8B4C-68EC-03F6-C4362AA9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891D67-57D2-5FB8-A752-D218043F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67E9-C59E-F246-A2DA-CE0252AB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3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0CDC92-4F8C-C070-EA06-D51372107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8ED5-75DF-F54A-9277-45D461A5086C}" type="datetimeFigureOut">
              <a:rPr lang="en-US" smtClean="0"/>
              <a:t>5/22/24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C6D5E4-D806-0E2A-63D4-514B2A352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6BEF4F-93E6-8424-A36C-EE214B6A6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67E9-C59E-F246-A2DA-CE0252AB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7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0CA81-D969-4CB8-88BF-5F34F13DA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906035"/>
            <a:ext cx="3932237" cy="10038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B6A86-AEA8-6901-DF7D-49D5CE3C3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906035"/>
            <a:ext cx="6172200" cy="41767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2A18B3-9CC2-7CDE-A219-119E0CB32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09887"/>
            <a:ext cx="3932237" cy="317286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2B4D07-FDD8-0488-3792-E4EA46F7C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8ED5-75DF-F54A-9277-45D461A5086C}" type="datetimeFigureOut">
              <a:rPr lang="en-US" smtClean="0"/>
              <a:t>5/22/24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40FC2B-2A72-A3E5-8494-CE85B301D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7F1F32-345B-8661-F12C-BC06AF086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67E9-C59E-F246-A2DA-CE0252AB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13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7766F-5750-D00A-624E-44FECFC24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769165"/>
            <a:ext cx="3932237" cy="114072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BA7BE4-B204-7C7D-7D7A-933B303BAB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69165"/>
            <a:ext cx="6172200" cy="44030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0DE4CB-2E0E-2E77-31A9-6423F5B3E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09887"/>
            <a:ext cx="3932237" cy="32623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5CBF1-2A78-CDA2-54A4-5E5022EDC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8ED5-75DF-F54A-9277-45D461A5086C}" type="datetimeFigureOut">
              <a:rPr lang="en-US" smtClean="0"/>
              <a:t>5/22/24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EC018A-F2FE-8DF3-4E3E-1721273D9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A2CEA1-E89F-7C8F-4CC0-06D8F5E43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67E9-C59E-F246-A2DA-CE0252AB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3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2CFE40D-C50A-CD39-D8C7-5DA7564EB69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4425F5-2FBD-7957-5563-BE8A402A6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5181E3-CE31-EC55-E94C-0E5C76C42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8FE76-02FE-2D5E-5816-D488B9CA0C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A8ED5-75DF-F54A-9277-45D461A5086C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FDBD8-C002-DB90-97CE-80155D3D13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1F08E-7DF5-DC84-0D72-AE5ADA58B7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367E9-C59E-F246-A2DA-CE0252AB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9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DD291-5896-E21B-0997-3DE4724416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536F8D-797C-F2F4-3220-3A3022E6A7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Names</a:t>
            </a:r>
          </a:p>
        </p:txBody>
      </p:sp>
    </p:spTree>
    <p:extLst>
      <p:ext uri="{BB962C8B-B14F-4D97-AF65-F5344CB8AC3E}">
        <p14:creationId xmlns:p14="http://schemas.microsoft.com/office/powerpoint/2010/main" val="2717597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DD291-5896-E21B-0997-3DE4724416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536F8D-797C-F2F4-3220-3A3022E6A7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Or</a:t>
            </a:r>
            <a:br>
              <a:rPr lang="en-US" dirty="0"/>
            </a:br>
            <a:r>
              <a:rPr lang="en-US" dirty="0"/>
              <a:t>Nothing To Disclose</a:t>
            </a:r>
          </a:p>
        </p:txBody>
      </p:sp>
    </p:spTree>
    <p:extLst>
      <p:ext uri="{BB962C8B-B14F-4D97-AF65-F5344CB8AC3E}">
        <p14:creationId xmlns:p14="http://schemas.microsoft.com/office/powerpoint/2010/main" val="77387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6C5AF35-BE81-0C8D-4584-74BA543AD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51171-8A6D-70B7-ACB1-A88B7AD9F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08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Macintosh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Presentation Title</vt:lpstr>
      <vt:lpstr>Disclosures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2022-10-18T16:45:42Z</dcterms:created>
  <dcterms:modified xsi:type="dcterms:W3CDTF">2024-05-22T15:35:16Z</dcterms:modified>
</cp:coreProperties>
</file>