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29"/>
    <p:restoredTop sz="96208"/>
  </p:normalViewPr>
  <p:slideViewPr>
    <p:cSldViewPr snapToGrid="0" snapToObjects="1">
      <p:cViewPr varScale="1">
        <p:scale>
          <a:sx n="114" d="100"/>
          <a:sy n="114" d="100"/>
        </p:scale>
        <p:origin x="19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656F0-23BC-7A45-8F70-0BA1BE9ABB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6CAF1C-103F-3D46-A1C0-BD70FB113B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FEBBE9-035C-DD4A-9B0A-3CB20F0E4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ADAC8-EBE6-664A-9C03-EB2078340052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23908-BD4E-6B40-AFB7-1E58E4D9A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9798D0-004E-0944-A4A5-82B3FFFE9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3D980-7374-F34B-9959-C00A2DC03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345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C4886-D733-7743-93D3-517AFE210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E6FBBB-0250-F54F-897C-4A7AA3F476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3C883-0A45-D545-A948-4994E5BAB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ADAC8-EBE6-664A-9C03-EB2078340052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45138F-FD47-0A4E-A7D5-5A74CDAA5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524FE0-DF73-3B45-ABD3-430D761B6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3D980-7374-F34B-9959-C00A2DC03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521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16D11B5-A2F1-5043-AD81-9C3073A8FD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1C528E-CE41-4042-BDC9-29B8E7CC5C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9BE788-A0C3-044A-992C-5E7F37D43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ADAC8-EBE6-664A-9C03-EB2078340052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A5BB27-80D5-4D4B-A783-7A1760D0A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440172-72D4-B645-AC63-ECFD3FFCB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3D980-7374-F34B-9959-C00A2DC03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061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E1101-CF11-1F43-9885-0CEF5F1CB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AF1B84-C946-2847-A8C3-17CB49D88D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6CAF89-7FE2-1A4A-AC76-B9D49182C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ADAC8-EBE6-664A-9C03-EB2078340052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F77E1C-E218-0042-AB15-9F653E0F1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A5E203-A0C8-8549-A06B-97371E388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3D980-7374-F34B-9959-C00A2DC03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845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5E5E5-51F4-9E49-A65C-B0AFA00BC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0CFE3D-1351-CC46-94D8-6EBA781717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B804C-2CDB-2E44-8A49-96256525F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ADAC8-EBE6-664A-9C03-EB2078340052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A9AA51-BEE5-074E-8D43-F3E9CF478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8798E-38DC-2E46-B547-377CAC088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3D980-7374-F34B-9959-C00A2DC03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9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093EB-8BAD-E541-9E79-65705A942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279885-39F1-B341-A189-EBD5B389A3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83500A-0120-5549-BB74-1E26A60566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411E72-99E4-834A-8A74-7543147A6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ADAC8-EBE6-664A-9C03-EB2078340052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62DB9A-50D3-CD4C-BCEC-2A6115ED0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E6CB4B-9485-1546-9140-C0DFC4C2E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3D980-7374-F34B-9959-C00A2DC03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787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A6463-3554-D649-8E95-A42ECE27C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135A52-0C16-0B48-84C6-ED8FC38276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D2FA6C-8B0D-2249-ACAB-B7E178EA2D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656C3F-8EEA-DE49-B835-1B9C910B3D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6B9EED-DC57-1443-BFE2-CE786A2111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ECBFC9-CBE2-8E49-A51B-7FA1CCE54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ADAC8-EBE6-664A-9C03-EB2078340052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0E1F94-EDFF-9E49-B2E2-F198C9F8F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1C110F-3900-4340-BCBE-68ED34909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3D980-7374-F34B-9959-C00A2DC03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469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E4720-A322-A14B-B14A-48AE891CC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1994CD-D3FE-0A41-908F-D147ED37A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ADAC8-EBE6-664A-9C03-EB2078340052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30F783-4557-B74F-BD68-FA70290B3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506C37-46CB-9543-A5F3-A00B05611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3D980-7374-F34B-9959-C00A2DC03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738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340B88-DB7B-AF42-A114-016B25178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ADAC8-EBE6-664A-9C03-EB2078340052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B2C88A-8912-6740-B5A0-23C4110FF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9CA5BB-5D54-7F41-A31C-E9286F770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3D980-7374-F34B-9959-C00A2DC03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551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D62F2C-D3D0-C241-A855-D3BA96BE1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8867F2-566E-6E40-B254-C80B214AEB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F4D957-D5E3-3841-B6F6-BC0D18A486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BF1A97-4AB3-4341-AFCE-033C4B75B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ADAC8-EBE6-664A-9C03-EB2078340052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FC424E-C3F4-9941-B36E-6F2E674D8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C32D4D-DC82-6D4C-B4BD-14F62DF4D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3D980-7374-F34B-9959-C00A2DC03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427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F0BF3-D7F7-E843-88D5-A2115B7E2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6142BA-5946-0040-B5C7-6979FAB649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94C31C-0F5C-DA44-9224-383823BD73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2D89A5-3F86-1642-9C34-22235911D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ADAC8-EBE6-664A-9C03-EB2078340052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5503AC-AE5A-6B44-8DDF-02D864888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406684-174A-BF4C-98FB-A558D48FD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3D980-7374-F34B-9959-C00A2DC03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523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4E3C6C-F54F-B14C-B8ED-B43519BF1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CC428E-E340-4040-9BC5-FE6A3162FA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FA0431-72AC-CF4F-B6C6-025E9DF773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ADAC8-EBE6-664A-9C03-EB2078340052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5C606-FCDD-2A4D-B724-5715DC4EF2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126D1A-3B4B-A048-85AB-F4BBFB20A8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3D980-7374-F34B-9959-C00A2DC03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758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45421A78-5F81-624D-AAC1-DBADFBDF26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AA9BD3D-BEDA-F74A-B927-07A2557E065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28DD7B-B244-704C-9ABC-24603A1285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Names</a:t>
            </a:r>
          </a:p>
        </p:txBody>
      </p:sp>
    </p:spTree>
    <p:extLst>
      <p:ext uri="{BB962C8B-B14F-4D97-AF65-F5344CB8AC3E}">
        <p14:creationId xmlns:p14="http://schemas.microsoft.com/office/powerpoint/2010/main" val="2731819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45421A78-5F81-624D-AAC1-DBADFBDF26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D528DD7B-B244-704C-9ABC-24603A1285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Disclosures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131FF21F-4A05-47D4-A13B-4FC6F04988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82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Presentation Title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2021-10-15T15:24:14Z</dcterms:created>
  <dcterms:modified xsi:type="dcterms:W3CDTF">2021-10-15T15:24:28Z</dcterms:modified>
</cp:coreProperties>
</file>