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000"/>
    <p:restoredTop sz="93118"/>
  </p:normalViewPr>
  <p:slideViewPr>
    <p:cSldViewPr snapToGrid="0" snapToObjects="1">
      <p:cViewPr varScale="1">
        <p:scale>
          <a:sx n="115" d="100"/>
          <a:sy n="115" d="100"/>
        </p:scale>
        <p:origin x="232" y="192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9C259-197E-4E42-B106-9560A53D3A06}" type="datetimeFigureOut">
              <a:rPr lang="en-US" smtClean="0"/>
              <a:t>9/22/20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237E7-C9B4-774A-867A-F1AE2E082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47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237E7-C9B4-774A-867A-F1AE2E0829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5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FA123-6FC0-1842-8B1D-F4DDB7FFF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D5AD4-FB21-2E45-9C53-B4A3BFB5F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B8161-35C5-1040-9DE6-4DA17564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835F5-738B-8F43-8EB5-65AF8A7C5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C06FC-0099-8148-B59A-52FEE1A90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86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38E60-2ED6-4148-B91A-08A855EE0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B220F-1233-734B-9D18-D218CF70F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A2111-49AB-5D4F-A7ED-F039FF66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EBF0D-C3A2-A046-A79D-9732182D6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2F905-0C1D-9D4F-9E50-B5BC1FE11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0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B6E3C0-78E8-1B44-AF7E-2D7B9F501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92A0D1-7FB9-5D40-A5C4-D87ECBA1F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9C940-AA18-E145-AF5C-AD9FEF26D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F4222-61A4-FD4A-9D27-81A88994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FC53B-2FD0-B743-B7D5-AB3D7C1A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1AD2A-206A-8A4E-97F8-A13EA8B44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02754-6058-7944-8538-E368E5F25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2E170-40DA-484E-BE8C-4C43EBD2E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B320F-133D-B741-BDA4-66521D79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C6DA1-4827-E04F-8A3E-8B7EA09D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4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BA3E4-7B29-5B46-B343-BBDC60228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AFCFA-A22F-DA43-933B-C19AB8972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CC09B-AC55-A94D-B72C-46297E2B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73D93-1667-1E4D-ADCE-EB786E4A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E1EAB-B951-1F43-8791-DB177F67E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2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121C3-3D46-E14F-976B-48757DB60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BFB17-FE8F-AA43-BF87-0F63C8CF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549DB-B842-B447-BF79-22C244544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BA946-ABB4-654B-838C-A51D87E0A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739C8-B7D3-8643-880C-F4E0AD2C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5F16C-86C3-5148-84A7-FEA5342BE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2096F-BE4B-9A46-8CDA-BCD62A8C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95EE2-8FF8-FF4E-A95B-0B7F40CD3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76635-CEAA-3E42-BDC2-D24A5A0E0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3ACF16-065D-CF4B-BE93-FF629E184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3BCA96-2D4A-C14B-A9F9-61F27266D9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85227F-9EF9-D644-986F-99BD5D07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DB3E44-8F1B-8C43-AFBD-58888F46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5A666F-1CC2-7041-91B9-4ECB8E82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7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F216-EBB8-5F4B-9D4C-ED9717535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18BA66-CACE-F747-A077-F0238E448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AFF0-03DE-8642-9678-B883F26E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C1A94-2067-3F4F-9CAC-D25A867DC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7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204B3-EA02-5A48-9641-CEFB45E4B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A4D872-E166-544A-923F-02D794ED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0DB69-CBD2-C54D-94E8-E60A8548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1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C538-C812-3B43-9608-37BCA5E09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79532-C5F9-E140-9706-695762F9F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79EC9-95C2-3B45-A430-AD665294A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04F92B-AF63-2F4F-A9DF-D78B8D0C2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D84B6-33D7-E746-A1DC-8A7BC675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17891-3BA5-8445-AE1B-91F86551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6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A881-3E57-E94E-896F-E131A643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85CBD3-7FB8-0247-94A7-2A13B1D15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3E9E3C-C069-374C-8CFB-518392941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66355-C952-3048-802A-B100A76E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3CF03-6420-8F48-A803-3CEEDDE78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C1C546-EEF7-9D41-8800-B3341299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B974A-16BB-BF4E-8F39-1AB7234AC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1BE4D-1F28-F843-B557-A3EB3DA8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BD011-D9AD-2543-BA4B-A78ABCCD88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03DAC-8D42-5C45-BEFF-DF051ACA477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10F74-8219-0F4F-AD32-94C544D1B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76166-A253-6544-8E34-DF9BC8BAF6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B052-9DD7-BA42-B204-5CF41B57A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9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95D93-F775-EF47-8FED-9734713BFA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A200E-B6CD-3D45-A395-DA56E2564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close up of a person&#10;&#10;Description automatically generated">
            <a:extLst>
              <a:ext uri="{FF2B5EF4-FFF2-40B4-BE49-F238E27FC236}">
                <a16:creationId xmlns:a16="http://schemas.microsoft.com/office/drawing/2014/main" id="{DC80A417-15EA-B74E-A816-CC016699D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155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Macintosh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Jacoby</dc:creator>
  <cp:lastModifiedBy>Lindsay Jacoby</cp:lastModifiedBy>
  <cp:revision>3</cp:revision>
  <dcterms:created xsi:type="dcterms:W3CDTF">2020-09-21T20:23:46Z</dcterms:created>
  <dcterms:modified xsi:type="dcterms:W3CDTF">2020-09-22T16:01:29Z</dcterms:modified>
</cp:coreProperties>
</file>