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99FF"/>
    <a:srgbClr val="7E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42" autoAdjust="0"/>
    <p:restoredTop sz="83978" autoAdjust="0"/>
  </p:normalViewPr>
  <p:slideViewPr>
    <p:cSldViewPr>
      <p:cViewPr varScale="1">
        <p:scale>
          <a:sx n="83" d="100"/>
          <a:sy n="83" d="100"/>
        </p:scale>
        <p:origin x="876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C349A-1243-4B8D-864F-869E10E8F5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2E43D-3482-4F81-80E7-1E2E427F0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25B0E-B86C-42C3-80A8-62B11F90E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9F34E-CB81-466A-94FB-1770E7512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E19A5-8D2E-4659-A37D-C24B528B73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99992-D3FE-454A-AC49-19D547799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D529B-5546-4FE1-9923-FA7CF2972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7C6C4-21FE-4F82-A89F-6A716F9CA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9460E-787C-4921-AD14-C76E4BF48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A0DEB-126D-4982-9CD7-457468573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3C33D-C649-4EE5-BE99-8EC92CABD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F26799-8C5E-48C4-835D-71D644148E7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676400" y="310575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NASBS Presenter Disclosure Slide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838200" y="1033677"/>
            <a:ext cx="7924800" cy="397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Your Name</a:t>
            </a:r>
          </a:p>
          <a:p>
            <a:pPr algn="ctr">
              <a:lnSpc>
                <a:spcPct val="125000"/>
              </a:lnSpc>
              <a:spcBef>
                <a:spcPct val="50000"/>
              </a:spcBef>
            </a:pPr>
            <a:r>
              <a:rPr lang="en-US" sz="2800" i="1" dirty="0">
                <a:solidFill>
                  <a:schemeClr val="tx2"/>
                </a:solidFill>
                <a:latin typeface="Arial" charset="0"/>
              </a:rPr>
              <a:t>Please list:</a:t>
            </a:r>
            <a:endParaRPr lang="en-US" sz="2800" dirty="0">
              <a:solidFill>
                <a:schemeClr val="tx2"/>
              </a:solidFill>
              <a:latin typeface="Arial" charset="0"/>
            </a:endParaRP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Nothing To Disclose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800" i="1" dirty="0">
                <a:solidFill>
                  <a:schemeClr val="tx2"/>
                </a:solidFill>
                <a:latin typeface="Arial" charset="0"/>
              </a:rPr>
              <a:t>Or</a:t>
            </a:r>
            <a:endParaRPr lang="en-US" sz="2800" dirty="0">
              <a:solidFill>
                <a:schemeClr val="tx2"/>
              </a:solidFill>
              <a:latin typeface="Arial" charset="0"/>
            </a:endParaRP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Name of Company,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What Was Received,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For What Role</a:t>
            </a:r>
            <a:endParaRPr lang="en-US" sz="2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1676400" y="914400"/>
            <a:ext cx="69342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1676400" y="342900"/>
            <a:ext cx="69342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33350"/>
            <a:ext cx="1447800" cy="12966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777777"/>
      </a:dk1>
      <a:lt1>
        <a:srgbClr val="FFFFFF"/>
      </a:lt1>
      <a:dk2>
        <a:srgbClr val="A50021"/>
      </a:dk2>
      <a:lt2>
        <a:srgbClr val="000000"/>
      </a:lt2>
      <a:accent1>
        <a:srgbClr val="FFFFF7"/>
      </a:accent1>
      <a:accent2>
        <a:srgbClr val="33CCCC"/>
      </a:accent2>
      <a:accent3>
        <a:srgbClr val="CFAAAB"/>
      </a:accent3>
      <a:accent4>
        <a:srgbClr val="DADADA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24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</vt:lpstr>
      <vt:lpstr>Blank Presentation</vt:lpstr>
      <vt:lpstr>PowerPoint Presentation</vt:lpstr>
    </vt:vector>
  </TitlesOfParts>
  <Company>뿿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Trial User</dc:creator>
  <cp:lastModifiedBy>Miranda Chinichian</cp:lastModifiedBy>
  <cp:revision>13</cp:revision>
  <dcterms:created xsi:type="dcterms:W3CDTF">2005-06-20T13:01:05Z</dcterms:created>
  <dcterms:modified xsi:type="dcterms:W3CDTF">2019-12-20T01:39:21Z</dcterms:modified>
</cp:coreProperties>
</file>