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hinichian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997"/>
    <p:restoredTop sz="94707"/>
  </p:normalViewPr>
  <p:slideViewPr>
    <p:cSldViewPr snapToGrid="0" snapToObjects="1">
      <p:cViewPr varScale="1">
        <p:scale>
          <a:sx n="66" d="100"/>
          <a:sy n="66" d="100"/>
        </p:scale>
        <p:origin x="-132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0-03T14:28:39.336" idx="1">
    <p:pos x="3036" y="1492"/>
    <p:text>get rid of "abstracts open..."</p:text>
  </p:cm>
  <p:cm authorId="0" dt="2018-10-03T14:28:58.686" idx="2">
    <p:pos x="5148" y="1486"/>
    <p:text>add Registration Now Open!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54D25D-938B-944F-95FA-DEB759E35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2066753-C7FA-7140-A247-FC7C131F4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D066D1-51C6-724E-84BF-05BEB35E3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C6DE-8B06-2748-B965-A329B45195EC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B8C71C-3FE4-A04B-B382-269D3906C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BD4A14-4FCF-1F46-ABEE-B2D89BB8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4752-7F10-C246-A94C-D7B982ED0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247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513360-BAA9-734C-B1E9-877E2D437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8B93183-7BE2-C34F-90C1-0F376D4B8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901242-AEBC-564E-9930-4D35E52D2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C6DE-8B06-2748-B965-A329B45195EC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A11313-6A37-6C40-9914-5B11B91F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0D022-2486-4D42-89EE-9B5403328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4752-7F10-C246-A94C-D7B982ED0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75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31C4470-440B-6D4D-A5DB-D5130D8FB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2B16893-A393-5847-8CD8-7183002F3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8495AE-FFE7-D14C-B722-ADA3D788F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C6DE-8B06-2748-B965-A329B45195EC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651CE1-25C5-EB43-90EA-1DEE089F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3F6131D-3834-6C4B-8905-B84DCBFCF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4752-7F10-C246-A94C-D7B982ED0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365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9562C9-78CC-7C48-8595-A5CE082D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7397BD-4B67-AE4E-BDC7-DE73DCA95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2DD34E-3C40-8548-9638-598CB2E1A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C6DE-8B06-2748-B965-A329B45195EC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D9ECA4-998C-A144-966F-E8D2DA15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D17E2E-2153-2344-9F29-E640AC7C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4752-7F10-C246-A94C-D7B982ED0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930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CA9388-2F74-BB4B-9E79-B6B5A891C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562074-F90F-4545-8FF0-5A8CB76DB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B5A37D-4F66-644D-8E89-EA126E64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C6DE-8B06-2748-B965-A329B45195EC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56248F-3BBE-DF48-A1BA-09E5FA9C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220E77-D177-CF4A-86B8-1A1A6A03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4752-7F10-C246-A94C-D7B982ED0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682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0C2FD6-F670-FE49-9B97-38FD0EA6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EA0A75-7981-7E4B-8DD6-50CAEF370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8670542-B977-0A42-9C8C-8A1D04866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6C1515D-F15A-244C-9B03-6F70CB8D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C6DE-8B06-2748-B965-A329B45195EC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64F0F82-4DEE-444B-BE05-D0A06E90A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D301B0-671B-304C-A510-4B5585D4F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4752-7F10-C246-A94C-D7B982ED0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924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E3FC9B-42D9-B041-B1B7-578ED2194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640C56-9B80-FE4C-A79E-2DB2F81E3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43FE39-62B2-B44A-B721-3D2A77C34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97D43B8-7D31-FF40-8B0A-475767D0F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C63331E-2BE0-3C43-84BA-18B2AF10DC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DE2429D-7381-6C48-A400-AC00C431E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C6DE-8B06-2748-B965-A329B45195EC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16F3331-B19C-F540-B9E6-D897614F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2FBAAEF-8332-DF4B-8752-A632B14D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4752-7F10-C246-A94C-D7B982ED0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36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635748-EE43-7445-ADBF-B4CC9C4EB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21F49BB-6765-FF4E-AD4B-CB92AF70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C6DE-8B06-2748-B965-A329B45195EC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1F739B2-4922-3749-AAB5-2586DB8F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9387097-1CA4-AB46-8835-A2C3B906F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4752-7F10-C246-A94C-D7B982ED0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79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B10C484-3917-864A-93B1-32C4D5C51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C6DE-8B06-2748-B965-A329B45195EC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364AFB-2C08-0945-9152-1F4E6CB1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CECE8B1-E5EF-1F49-A998-893BB79C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4752-7F10-C246-A94C-D7B982ED0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023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9E02F9-042D-4545-94CD-514FBE6D7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085C60-B209-134B-988C-233A979A5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1F77BC9-3588-C541-AB7C-57A0AEF16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C5AC73-DE88-CC49-AC49-22F333D36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C6DE-8B06-2748-B965-A329B45195EC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9AB5D3F-42B7-DA44-B106-CF2425BF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77D52F9-E0E9-5145-B449-9AAF1956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4752-7F10-C246-A94C-D7B982ED0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716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5FD615-8831-AC4F-ABF8-3599FFCC3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E86A86E-8EEC-6347-AA6D-9526D21433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1B6621D-284D-6E44-B9E2-1D3BB31C1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2C4EF37-38B4-5149-AB28-8F6861748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C6DE-8B06-2748-B965-A329B45195EC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C7EC595-B8BE-C94D-B2A4-B7E5AB70C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48F2EF6-7025-C44A-B8C2-6DEA01DB7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4752-7F10-C246-A94C-D7B982ED0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458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5F8EFCC-53F1-5845-8AA4-7B37B9B2B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C73059E-E55E-074F-A119-1506F172C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3F0688D-327F-124F-845B-9C4519F92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EC6DE-8B06-2748-B965-A329B45195EC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9E8E78-A808-0C4D-865A-1E9DE543E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7A6221-1A84-4B48-A64B-D3055CE18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04752-7F10-C246-A94C-D7B982ED0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77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94A252-35F5-2C46-B00E-4A9728FB4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2EDE6AF-DB13-2B4F-86F7-69B65A356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63B0A62-6212-0A43-A2CF-11ACA22BB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467"/>
            <a:ext cx="12207089" cy="68495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1327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Jacoby</dc:creator>
  <cp:lastModifiedBy>mchinichian</cp:lastModifiedBy>
  <cp:revision>6</cp:revision>
  <dcterms:created xsi:type="dcterms:W3CDTF">2018-06-21T20:37:38Z</dcterms:created>
  <dcterms:modified xsi:type="dcterms:W3CDTF">2018-10-03T21:29:00Z</dcterms:modified>
</cp:coreProperties>
</file>